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8"/>
  </p:notesMasterIdLst>
  <p:sldIdLst>
    <p:sldId id="256" r:id="rId2"/>
    <p:sldId id="285" r:id="rId3"/>
    <p:sldId id="286" r:id="rId4"/>
    <p:sldId id="258" r:id="rId5"/>
    <p:sldId id="280" r:id="rId6"/>
    <p:sldId id="284" r:id="rId7"/>
    <p:sldId id="263" r:id="rId8"/>
    <p:sldId id="282" r:id="rId9"/>
    <p:sldId id="291" r:id="rId10"/>
    <p:sldId id="292" r:id="rId11"/>
    <p:sldId id="305" r:id="rId12"/>
    <p:sldId id="293" r:id="rId13"/>
    <p:sldId id="289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1" r:id="rId24"/>
    <p:sldId id="304" r:id="rId25"/>
    <p:sldId id="306" r:id="rId26"/>
    <p:sldId id="307" r:id="rId27"/>
    <p:sldId id="308" r:id="rId28"/>
    <p:sldId id="309" r:id="rId29"/>
    <p:sldId id="310" r:id="rId30"/>
    <p:sldId id="312" r:id="rId31"/>
    <p:sldId id="311" r:id="rId32"/>
    <p:sldId id="313" r:id="rId33"/>
    <p:sldId id="315" r:id="rId34"/>
    <p:sldId id="314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287" r:id="rId47"/>
  </p:sldIdLst>
  <p:sldSz cx="9144000" cy="5143500" type="screen16x9"/>
  <p:notesSz cx="6858000" cy="9144000"/>
  <p:embeddedFontLst>
    <p:embeddedFont>
      <p:font typeface="Bebas Neue" panose="020B0604020202020204" pitchFamily="34" charset="0"/>
      <p:regular r:id="rId49"/>
    </p:embeddedFont>
    <p:embeddedFont>
      <p:font typeface="Nunito Light" pitchFamily="2" charset="0"/>
      <p:regular r:id="rId50"/>
      <p:italic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SemiBold" panose="00000700000000000000" pitchFamily="2" charset="0"/>
      <p:regular r:id="rId56"/>
      <p:bold r:id="rId57"/>
      <p:italic r:id="rId58"/>
      <p:boldItalic r:id="rId59"/>
    </p:embeddedFont>
    <p:embeddedFont>
      <p:font typeface="PT Sans" panose="020B0503020203020204" pitchFamily="34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03" autoAdjust="0"/>
  </p:normalViewPr>
  <p:slideViewPr>
    <p:cSldViewPr>
      <p:cViewPr varScale="1">
        <p:scale>
          <a:sx n="85" d="100"/>
          <a:sy n="85" d="100"/>
        </p:scale>
        <p:origin x="966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265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4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4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 hasCustomPrompt="1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 hasCustomPrompt="1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" hasCustomPrompt="1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7" hasCustomPrompt="1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13" hasCustomPrompt="1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hecksheet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0"/>
          <p:cNvCxnSpPr/>
          <p:nvPr/>
        </p:nvCxnSpPr>
        <p:spPr>
          <a:xfrm>
            <a:off x="467544" y="2571750"/>
            <a:ext cx="151216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0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27534"/>
            <a:ext cx="5496383" cy="30243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8;p30"/>
          <p:cNvSpPr txBox="1">
            <a:spLocks/>
          </p:cNvSpPr>
          <p:nvPr/>
        </p:nvSpPr>
        <p:spPr>
          <a:xfrm>
            <a:off x="395536" y="2733804"/>
            <a:ext cx="3384376" cy="63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 lang="de-DE" sz="2800" dirty="0">
              <a:solidFill>
                <a:schemeClr val="accent2"/>
              </a:solidFill>
            </a:endParaRPr>
          </a:p>
          <a:p>
            <a:r>
              <a:rPr lang="de-DE" sz="1800" dirty="0">
                <a:solidFill>
                  <a:schemeClr val="accent2"/>
                </a:solidFill>
              </a:rPr>
              <a:t>Arief Riski Indra Pratama</a:t>
            </a:r>
          </a:p>
          <a:p>
            <a:r>
              <a:rPr lang="de-DE" sz="1800" dirty="0">
                <a:solidFill>
                  <a:schemeClr val="accent2"/>
                </a:solidFill>
              </a:rPr>
              <a:t>Luky Mulana</a:t>
            </a:r>
            <a:endParaRPr lang="de-DE" sz="1800" dirty="0">
              <a:solidFill>
                <a:schemeClr val="lt2"/>
              </a:solidFill>
            </a:endParaRPr>
          </a:p>
        </p:txBody>
      </p:sp>
      <p:sp>
        <p:nvSpPr>
          <p:cNvPr id="17" name="Google Shape;228;p30"/>
          <p:cNvSpPr txBox="1">
            <a:spLocks/>
          </p:cNvSpPr>
          <p:nvPr/>
        </p:nvSpPr>
        <p:spPr>
          <a:xfrm>
            <a:off x="395536" y="1347615"/>
            <a:ext cx="518457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sz="2400" dirty="0" err="1">
                <a:solidFill>
                  <a:schemeClr val="accent2"/>
                </a:solidFill>
              </a:rPr>
              <a:t>Sistem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Pembuatan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</a:p>
          <a:p>
            <a:r>
              <a:rPr lang="en-US" sz="2400" dirty="0" err="1">
                <a:solidFill>
                  <a:schemeClr val="accent2"/>
                </a:solidFill>
              </a:rPr>
              <a:t>Checksheet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Dinamis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GB" sz="2200" dirty="0" err="1">
                <a:solidFill>
                  <a:schemeClr val="accent2"/>
                </a:solidFill>
              </a:rPr>
              <a:t>Magang</a:t>
            </a:r>
            <a:r>
              <a:rPr lang="en-GB" sz="2200" dirty="0">
                <a:solidFill>
                  <a:schemeClr val="accent2"/>
                </a:solidFill>
              </a:rPr>
              <a:t> </a:t>
            </a:r>
            <a:r>
              <a:rPr lang="en-GB" sz="2200" dirty="0" err="1">
                <a:solidFill>
                  <a:schemeClr val="accent2"/>
                </a:solidFill>
              </a:rPr>
              <a:t>Divisi</a:t>
            </a:r>
            <a:r>
              <a:rPr lang="en-GB" sz="2200" dirty="0">
                <a:solidFill>
                  <a:schemeClr val="accent2"/>
                </a:solidFill>
              </a:rPr>
              <a:t> </a:t>
            </a:r>
            <a:r>
              <a:rPr lang="en-GB" sz="2200" b="1" i="1" dirty="0">
                <a:solidFill>
                  <a:schemeClr val="accent2"/>
                </a:solidFill>
              </a:rPr>
              <a:t>MIS</a:t>
            </a:r>
            <a:endParaRPr lang="en-US" sz="2200" b="1" i="1" dirty="0">
              <a:solidFill>
                <a:schemeClr val="lt2"/>
              </a:solidFill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8287406" y="325544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err="1">
                <a:solidFill>
                  <a:schemeClr val="bg1">
                    <a:lumMod val="10000"/>
                  </a:schemeClr>
                </a:solidFill>
              </a:rPr>
              <a:t>Urgensi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</a:rPr>
              <a:t> Project</a:t>
            </a: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5"/>
            <a:ext cx="7200800" cy="195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/>
              <a:t>Workshop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Input Job Order, </a:t>
            </a:r>
            <a:r>
              <a:rPr lang="en-US" dirty="0" err="1"/>
              <a:t>Schedulling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, Reporting </a:t>
            </a:r>
            <a:r>
              <a:rPr lang="en-US" dirty="0" err="1"/>
              <a:t>bulanan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/>
              <a:t>Approval manual yang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beresiko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hilang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 err="1"/>
              <a:t>Departement</a:t>
            </a:r>
            <a:r>
              <a:rPr lang="en-US" dirty="0"/>
              <a:t> lain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order </a:t>
            </a:r>
            <a:r>
              <a:rPr lang="en-US" dirty="0" err="1"/>
              <a:t>reparasi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659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40063" y="36156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0;p31"/>
          <p:cNvSpPr txBox="1">
            <a:spLocks noGrp="1"/>
          </p:cNvSpPr>
          <p:nvPr>
            <p:ph type="title"/>
          </p:nvPr>
        </p:nvSpPr>
        <p:spPr>
          <a:xfrm>
            <a:off x="1473232" y="195486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Keadaan saat ini</a:t>
            </a:r>
            <a:endParaRPr sz="3200" dirty="0"/>
          </a:p>
        </p:txBody>
      </p:sp>
      <p:cxnSp>
        <p:nvCxnSpPr>
          <p:cNvPr id="9" name="Google Shape;243;p31"/>
          <p:cNvCxnSpPr/>
          <p:nvPr/>
        </p:nvCxnSpPr>
        <p:spPr>
          <a:xfrm>
            <a:off x="1547664" y="1389027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7" y="795396"/>
            <a:ext cx="4773982" cy="3010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9" y="1879823"/>
            <a:ext cx="373695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7078442" y="221171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0;p31"/>
          <p:cNvSpPr txBox="1">
            <a:spLocks/>
          </p:cNvSpPr>
          <p:nvPr/>
        </p:nvSpPr>
        <p:spPr>
          <a:xfrm>
            <a:off x="1619672" y="718311"/>
            <a:ext cx="3744416" cy="58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kedepan</a:t>
            </a:r>
            <a:endParaRPr lang="en-US" dirty="0"/>
          </a:p>
        </p:txBody>
      </p:sp>
      <p:sp>
        <p:nvSpPr>
          <p:cNvPr id="11" name="Google Shape;241;p31"/>
          <p:cNvSpPr txBox="1">
            <a:spLocks/>
          </p:cNvSpPr>
          <p:nvPr/>
        </p:nvSpPr>
        <p:spPr>
          <a:xfrm>
            <a:off x="1310680" y="1611133"/>
            <a:ext cx="5629383" cy="208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reparasi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digital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/>
              <a:t>Approval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digital.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/>
              <a:t>Input job order, Scheduling </a:t>
            </a:r>
            <a:r>
              <a:rPr lang="en-US" dirty="0" err="1"/>
              <a:t>dan</a:t>
            </a:r>
            <a:r>
              <a:rPr lang="en-US" dirty="0"/>
              <a:t> Reporting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digital.</a:t>
            </a:r>
          </a:p>
        </p:txBody>
      </p:sp>
      <p:cxnSp>
        <p:nvCxnSpPr>
          <p:cNvPr id="12" name="Google Shape;243;p31"/>
          <p:cNvCxnSpPr/>
          <p:nvPr/>
        </p:nvCxnSpPr>
        <p:spPr>
          <a:xfrm>
            <a:off x="1691680" y="1438391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9;p32"/>
          <p:cNvSpPr/>
          <p:nvPr/>
        </p:nvSpPr>
        <p:spPr>
          <a:xfrm>
            <a:off x="7113074" y="3507854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9;p32"/>
          <p:cNvSpPr/>
          <p:nvPr/>
        </p:nvSpPr>
        <p:spPr>
          <a:xfrm>
            <a:off x="8244408" y="217361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698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7;p33"/>
          <p:cNvSpPr txBox="1">
            <a:spLocks/>
          </p:cNvSpPr>
          <p:nvPr/>
        </p:nvSpPr>
        <p:spPr>
          <a:xfrm>
            <a:off x="2051720" y="339502"/>
            <a:ext cx="4176464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Poppins SemiBold" panose="020B0604020202020204" charset="0"/>
                <a:cs typeface="Poppins SemiBold" panose="020B0604020202020204" charset="0"/>
              </a:rPr>
              <a:t>Project Activity Plan</a:t>
            </a:r>
          </a:p>
        </p:txBody>
      </p:sp>
      <p:cxnSp>
        <p:nvCxnSpPr>
          <p:cNvPr id="4" name="Google Shape;260;p33"/>
          <p:cNvCxnSpPr/>
          <p:nvPr/>
        </p:nvCxnSpPr>
        <p:spPr>
          <a:xfrm>
            <a:off x="3238152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32"/>
          <p:cNvSpPr/>
          <p:nvPr/>
        </p:nvSpPr>
        <p:spPr>
          <a:xfrm>
            <a:off x="-468560" y="-308570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9;p32"/>
          <p:cNvSpPr/>
          <p:nvPr/>
        </p:nvSpPr>
        <p:spPr>
          <a:xfrm>
            <a:off x="8532440" y="1707654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342"/>
            <a:ext cx="6984776" cy="37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9582"/>
            <a:ext cx="8208912" cy="391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69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8" y="1131590"/>
            <a:ext cx="7632848" cy="362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71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60" y="72312"/>
            <a:ext cx="6064192" cy="48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9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9582"/>
            <a:ext cx="7585190" cy="3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40" y="123478"/>
            <a:ext cx="589535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3598"/>
            <a:ext cx="8136057" cy="36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5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>
                    <a:lumMod val="10000"/>
                  </a:schemeClr>
                </a:solidFill>
              </a:rPr>
              <a:t>Latar Belakang</a:t>
            </a:r>
            <a:endParaRPr sz="3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5"/>
            <a:ext cx="7200800" cy="195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Pada kondisi dilapangan, pemakaian checksheet masih menggunakan kertas, sehingga sulit untuk memantau checksheet secara </a:t>
            </a:r>
            <a:r>
              <a:rPr lang="en" i="1" dirty="0"/>
              <a:t>realtime</a:t>
            </a:r>
            <a:r>
              <a:rPr lang="en" dirty="0"/>
              <a:t>.  Oleh karenanya perlu dilakukan digitalisasi checksheet agar memudahkan dalam melakukan pengecekan dan bentuk checksheet dapat disesuaikan dengan kebutuhan setiap department.  </a:t>
            </a: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002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5486"/>
            <a:ext cx="6587082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3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5486"/>
            <a:ext cx="6587082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5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5495"/>
            <a:ext cx="7632848" cy="46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6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01402"/>
            <a:ext cx="6192688" cy="45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1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5486"/>
            <a:ext cx="554461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5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83518"/>
            <a:ext cx="756808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6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3478"/>
            <a:ext cx="5400600" cy="49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4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9542"/>
            <a:ext cx="806489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97" y="49766"/>
            <a:ext cx="5184576" cy="50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25" y="987573"/>
            <a:ext cx="7156750" cy="31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8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err="1">
                <a:solidFill>
                  <a:schemeClr val="bg1">
                    <a:lumMod val="10000"/>
                  </a:schemeClr>
                </a:solidFill>
              </a:rPr>
              <a:t>Urgensi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</a:rPr>
              <a:t> Project</a:t>
            </a: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5"/>
            <a:ext cx="7200800" cy="195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1000"/>
              </a:spcAft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180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82" y="123478"/>
            <a:ext cx="626392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7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55526"/>
            <a:ext cx="8145981" cy="41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9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7494"/>
            <a:ext cx="5616624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3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9502"/>
            <a:ext cx="74888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67494"/>
            <a:ext cx="3930178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3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9542"/>
            <a:ext cx="8244408" cy="37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1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47895"/>
            <a:ext cx="8172400" cy="37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733710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99542"/>
            <a:ext cx="745232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2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3518"/>
            <a:ext cx="830105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40063" y="36156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0;p31"/>
          <p:cNvSpPr txBox="1">
            <a:spLocks noGrp="1"/>
          </p:cNvSpPr>
          <p:nvPr>
            <p:ph type="title"/>
          </p:nvPr>
        </p:nvSpPr>
        <p:spPr>
          <a:xfrm>
            <a:off x="1466856" y="706255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Keadaan saat ini</a:t>
            </a:r>
            <a:endParaRPr sz="3200" dirty="0"/>
          </a:p>
        </p:txBody>
      </p:sp>
      <p:cxnSp>
        <p:nvCxnSpPr>
          <p:cNvPr id="9" name="Google Shape;243;p31"/>
          <p:cNvCxnSpPr/>
          <p:nvPr/>
        </p:nvCxnSpPr>
        <p:spPr>
          <a:xfrm>
            <a:off x="1547664" y="1389027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41;p31"/>
          <p:cNvSpPr txBox="1">
            <a:spLocks/>
          </p:cNvSpPr>
          <p:nvPr/>
        </p:nvSpPr>
        <p:spPr>
          <a:xfrm>
            <a:off x="1475656" y="1546713"/>
            <a:ext cx="4067514" cy="211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kertas</a:t>
            </a:r>
            <a:endParaRPr lang="en-GB" dirty="0"/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rawan</a:t>
            </a:r>
            <a:r>
              <a:rPr lang="en-GB" dirty="0"/>
              <a:t> </a:t>
            </a:r>
            <a:r>
              <a:rPr lang="en-GB" dirty="0" err="1"/>
              <a:t>hilang</a:t>
            </a:r>
            <a:r>
              <a:rPr lang="en-GB" dirty="0"/>
              <a:t>/</a:t>
            </a:r>
            <a:r>
              <a:rPr lang="en-GB" dirty="0" err="1"/>
              <a:t>rusak</a:t>
            </a:r>
            <a:endParaRPr lang="en-GB" dirty="0"/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Pemantauan</a:t>
            </a:r>
            <a:r>
              <a:rPr lang="en-GB" dirty="0"/>
              <a:t> </a:t>
            </a: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i="1" dirty="0" err="1"/>
              <a:t>realtime</a:t>
            </a:r>
            <a:endParaRPr lang="en-GB" i="1" dirty="0"/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dibuat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platform yang </a:t>
            </a:r>
            <a:r>
              <a:rPr lang="en-GB" dirty="0" err="1"/>
              <a:t>sama</a:t>
            </a:r>
            <a:endParaRPr lang="en-US"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3" y="483518"/>
            <a:ext cx="782506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1216-32A7-8874-37E0-8AD46FC3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73AD9-CD3C-8CC9-546A-70E0D67B7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F369-1D50-CE0D-3464-C109E9CA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9502"/>
            <a:ext cx="7494493" cy="42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6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3C10C-14A4-453B-AAA7-76722BE3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5E10F-8508-3143-9DB5-E987A0B21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312AF-BDA0-B884-EBBF-E6BED5CA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0276"/>
            <a:ext cx="7488832" cy="483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33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DB6D-7098-6ECC-7D6D-0B43B21D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B570C-2EBD-8483-2339-2F1FA1456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94547-3BB5-42C2-1B59-2658E6C2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912"/>
            <a:ext cx="7632848" cy="46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70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7674-7EB0-86FE-7791-316940A11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F0805-26DB-FE9F-FD97-BA162FE697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7F4AE-216C-475B-429E-4EA509EB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6" y="627534"/>
            <a:ext cx="877870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80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54B2-E48C-0DAD-DCF3-2BBD98F5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F8FC4-556A-C87A-8126-9FE5F88F63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A70FA-A297-A2F4-C2F1-708AB0C9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9115"/>
            <a:ext cx="8064896" cy="446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8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7;p33"/>
          <p:cNvSpPr txBox="1">
            <a:spLocks/>
          </p:cNvSpPr>
          <p:nvPr/>
        </p:nvSpPr>
        <p:spPr>
          <a:xfrm>
            <a:off x="2051720" y="339502"/>
            <a:ext cx="4176464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Poppins SemiBold" panose="020B0604020202020204" charset="0"/>
                <a:cs typeface="Poppins SemiBold" panose="020B0604020202020204" charset="0"/>
              </a:rPr>
              <a:t>Project Activity Plan</a:t>
            </a:r>
          </a:p>
        </p:txBody>
      </p:sp>
      <p:cxnSp>
        <p:nvCxnSpPr>
          <p:cNvPr id="4" name="Google Shape;260;p33"/>
          <p:cNvCxnSpPr/>
          <p:nvPr/>
        </p:nvCxnSpPr>
        <p:spPr>
          <a:xfrm>
            <a:off x="3238152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32"/>
          <p:cNvSpPr/>
          <p:nvPr/>
        </p:nvSpPr>
        <p:spPr>
          <a:xfrm>
            <a:off x="-468560" y="-308570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9;p32"/>
          <p:cNvSpPr/>
          <p:nvPr/>
        </p:nvSpPr>
        <p:spPr>
          <a:xfrm>
            <a:off x="8532440" y="1707654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327984E8-6A00-AE8F-1A26-EAB66EA59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78637"/>
              </p:ext>
            </p:extLst>
          </p:nvPr>
        </p:nvGraphicFramePr>
        <p:xfrm>
          <a:off x="323528" y="1203598"/>
          <a:ext cx="374441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940025154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998350844"/>
                    </a:ext>
                  </a:extLst>
                </a:gridCol>
              </a:tblGrid>
              <a:tr h="2670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3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 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Create DB relation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Create database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dirty="0"/>
                        <a:t>Create flow business</a:t>
                      </a:r>
                      <a:r>
                        <a:rPr lang="en-ID" baseline="0" dirty="0"/>
                        <a:t> process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70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Week 2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Create UI template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Import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</a:rPr>
                        <a:t> master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Create login multilevel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 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Create request ticket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Create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</a:rPr>
                        <a:t> approval ticket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4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Week 4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Create form compare planning and actual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Create ticket </a:t>
                      </a:r>
                      <a:r>
                        <a:rPr lang="en-US" dirty="0" err="1">
                          <a:solidFill>
                            <a:schemeClr val="accent2"/>
                          </a:solidFill>
                        </a:rPr>
                        <a:t>adjusment</a:t>
                      </a:r>
                      <a:endParaRPr lang="en-US" baseline="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07035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27984E8-6A00-AE8F-1A26-EAB66EA59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3384"/>
              </p:ext>
            </p:extLst>
          </p:nvPr>
        </p:nvGraphicFramePr>
        <p:xfrm>
          <a:off x="4211960" y="1203598"/>
          <a:ext cx="3744416" cy="252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940025154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998350844"/>
                    </a:ext>
                  </a:extLst>
                </a:gridCol>
              </a:tblGrid>
              <a:tr h="2704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Activity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363834"/>
                  </a:ext>
                </a:extLst>
              </a:tr>
              <a:tr h="838472">
                <a:tc>
                  <a:txBody>
                    <a:bodyPr/>
                    <a:lstStyle/>
                    <a:p>
                      <a:r>
                        <a:rPr lang="en-US"/>
                        <a:t>Week 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Create</a:t>
                      </a:r>
                      <a:r>
                        <a:rPr lang="en-US" baseline="0" dirty="0"/>
                        <a:t> Input Order By Operator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Create routing ticket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708621"/>
                  </a:ext>
                </a:extLst>
              </a:tr>
              <a:tr h="6491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</a:rPr>
                        <a:t>Week 6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accent2"/>
                          </a:solidFill>
                        </a:rPr>
                        <a:t>Create detail form working order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>
                          <a:solidFill>
                            <a:schemeClr val="accent2"/>
                          </a:solidFill>
                        </a:rPr>
                        <a:t>Print Form Working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6314"/>
                  </a:ext>
                </a:extLst>
              </a:tr>
              <a:tr h="649140">
                <a:tc>
                  <a:txBody>
                    <a:bodyPr/>
                    <a:lstStyle/>
                    <a:p>
                      <a:r>
                        <a:rPr lang="en-US"/>
                        <a:t>Week 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Resume leveling</a:t>
                      </a:r>
                      <a:r>
                        <a:rPr lang="en-US" baseline="0" dirty="0">
                          <a:solidFill>
                            <a:schemeClr val="accent2"/>
                          </a:solidFill>
                        </a:rPr>
                        <a:t> ticket</a:t>
                      </a:r>
                      <a:endParaRPr lang="en-US" dirty="0">
                        <a:solidFill>
                          <a:schemeClr val="accent2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accent2"/>
                          </a:solidFill>
                        </a:rPr>
                        <a:t>Export list working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14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90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40063" y="36156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0;p31"/>
          <p:cNvSpPr txBox="1">
            <a:spLocks/>
          </p:cNvSpPr>
          <p:nvPr/>
        </p:nvSpPr>
        <p:spPr>
          <a:xfrm>
            <a:off x="1619672" y="718311"/>
            <a:ext cx="3744416" cy="58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kedepan</a:t>
            </a:r>
            <a:endParaRPr lang="en-US" dirty="0"/>
          </a:p>
        </p:txBody>
      </p:sp>
      <p:sp>
        <p:nvSpPr>
          <p:cNvPr id="11" name="Google Shape;241;p31"/>
          <p:cNvSpPr txBox="1">
            <a:spLocks/>
          </p:cNvSpPr>
          <p:nvPr/>
        </p:nvSpPr>
        <p:spPr>
          <a:xfrm>
            <a:off x="1619672" y="1611133"/>
            <a:ext cx="5629383" cy="124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000"/>
              </a:spcAft>
              <a:buFont typeface="Nunito Light"/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format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.</a:t>
            </a:r>
          </a:p>
        </p:txBody>
      </p:sp>
      <p:cxnSp>
        <p:nvCxnSpPr>
          <p:cNvPr id="12" name="Google Shape;243;p31"/>
          <p:cNvCxnSpPr/>
          <p:nvPr/>
        </p:nvCxnSpPr>
        <p:spPr>
          <a:xfrm>
            <a:off x="1691680" y="1438391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417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is1\Downloads\api57.ilovepdf.com\v1\download\q244jf620m0ryxAm2w2pqzAjw1nl4fwrh1qdyAclz2f2r1w7596wy3qjwjf7xn5bccAmny7k513kfd8mtxbwdhsvbj4fthkvy8cyd2dj0vsc3cq93jm4p1vcms20z0zfgyAdq7f72jp84lhykmfn07h8qtk7Az6k40wr7v77nc104cc0lwyq.jf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7514"/>
          <a:stretch/>
        </p:blipFill>
        <p:spPr bwMode="auto">
          <a:xfrm>
            <a:off x="1475656" y="795121"/>
            <a:ext cx="6552728" cy="42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;p33"/>
          <p:cNvSpPr txBox="1">
            <a:spLocks/>
          </p:cNvSpPr>
          <p:nvPr/>
        </p:nvSpPr>
        <p:spPr>
          <a:xfrm>
            <a:off x="2771800" y="195486"/>
            <a:ext cx="3096344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Poppins SemiBold" panose="020B0604020202020204" charset="0"/>
                <a:cs typeface="Poppins SemiBold" panose="020B0604020202020204" charset="0"/>
              </a:rPr>
              <a:t>Project Activity</a:t>
            </a:r>
          </a:p>
        </p:txBody>
      </p:sp>
      <p:cxnSp>
        <p:nvCxnSpPr>
          <p:cNvPr id="4" name="Google Shape;260;p33"/>
          <p:cNvCxnSpPr/>
          <p:nvPr/>
        </p:nvCxnSpPr>
        <p:spPr>
          <a:xfrm>
            <a:off x="3446745" y="699542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32"/>
          <p:cNvSpPr/>
          <p:nvPr/>
        </p:nvSpPr>
        <p:spPr>
          <a:xfrm>
            <a:off x="-468560" y="-308570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9;p32"/>
          <p:cNvSpPr/>
          <p:nvPr/>
        </p:nvSpPr>
        <p:spPr>
          <a:xfrm>
            <a:off x="8532440" y="1707654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67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91;p37"/>
          <p:cNvSpPr txBox="1">
            <a:spLocks/>
          </p:cNvSpPr>
          <p:nvPr/>
        </p:nvSpPr>
        <p:spPr>
          <a:xfrm>
            <a:off x="5724128" y="4190045"/>
            <a:ext cx="1993624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r"/>
            <a:r>
              <a:rPr lang="en-US" sz="1800" dirty="0">
                <a:hlinkClick r:id="rId3"/>
              </a:rPr>
              <a:t>DEMO SYSTEM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24" y="1061663"/>
            <a:ext cx="5176320" cy="29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4260748" y="771550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91;p37"/>
          <p:cNvSpPr txBox="1">
            <a:spLocks/>
          </p:cNvSpPr>
          <p:nvPr/>
        </p:nvSpPr>
        <p:spPr>
          <a:xfrm>
            <a:off x="2627784" y="51470"/>
            <a:ext cx="5069528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 err="1"/>
              <a:t>Digitalisasi</a:t>
            </a:r>
            <a:r>
              <a:rPr lang="en-US" dirty="0"/>
              <a:t> Workshop</a:t>
            </a:r>
          </a:p>
        </p:txBody>
      </p:sp>
      <p:sp>
        <p:nvSpPr>
          <p:cNvPr id="6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3275856" y="878570"/>
            <a:ext cx="5314341" cy="87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Digitalisasi Workshop merupakan sebuah sistem yang bertujuan agar proses pengajuan pembuatan/reparasi sebuah part dapat dilakukan secara digital.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39572"/>
            <a:ext cx="6628326" cy="3162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832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>
                    <a:lumMod val="10000"/>
                  </a:schemeClr>
                </a:solidFill>
              </a:rPr>
              <a:t>Latar Belakang</a:t>
            </a:r>
            <a:endParaRPr sz="3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4"/>
            <a:ext cx="7200800" cy="240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reparasi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department lain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/>
              <a:t>Approval </a:t>
            </a:r>
            <a:r>
              <a:rPr lang="en-US" dirty="0" err="1"/>
              <a:t>untuk</a:t>
            </a:r>
            <a:r>
              <a:rPr lang="en-US" dirty="0"/>
              <a:t> order </a:t>
            </a:r>
            <a:r>
              <a:rPr lang="en-US" dirty="0" err="1"/>
              <a:t>reparasi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manual.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/>
              <a:t>Input job order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jam </a:t>
            </a:r>
            <a:r>
              <a:rPr lang="en-US" dirty="0" err="1"/>
              <a:t>masih</a:t>
            </a:r>
            <a:r>
              <a:rPr lang="en-US" dirty="0"/>
              <a:t> manual.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/>
              <a:t>Scheduling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manual.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/>
              <a:t>Reporting </a:t>
            </a:r>
            <a:r>
              <a:rPr lang="en-US" dirty="0" err="1"/>
              <a:t>bulanan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excel </a:t>
            </a:r>
            <a:r>
              <a:rPr lang="en-US" dirty="0" err="1"/>
              <a:t>secara</a:t>
            </a:r>
            <a:r>
              <a:rPr lang="en-US" dirty="0"/>
              <a:t> manual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err="1"/>
              <a:t>Pemesan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endParaRPr lang="en-US" dirty="0"/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8707909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405</Words>
  <Application>Microsoft Office PowerPoint</Application>
  <PresentationFormat>On-screen Show (16:9)</PresentationFormat>
  <Paragraphs>78</Paragraphs>
  <Slides>46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PT Sans</vt:lpstr>
      <vt:lpstr>Bebas Neue</vt:lpstr>
      <vt:lpstr>Poppins</vt:lpstr>
      <vt:lpstr>Nunito Light</vt:lpstr>
      <vt:lpstr>Roboto Condensed Light</vt:lpstr>
      <vt:lpstr>Poppins SemiBold</vt:lpstr>
      <vt:lpstr>Computer Science &amp; Mathematics Major For College: Mathematics by Slidesgo</vt:lpstr>
      <vt:lpstr>PowerPoint Presentation</vt:lpstr>
      <vt:lpstr>Latar Belakang</vt:lpstr>
      <vt:lpstr>Urgensi Project</vt:lpstr>
      <vt:lpstr>Keadaan saat ini</vt:lpstr>
      <vt:lpstr>PowerPoint Presentation</vt:lpstr>
      <vt:lpstr>PowerPoint Presentation</vt:lpstr>
      <vt:lpstr>PROGRESS</vt:lpstr>
      <vt:lpstr>PowerPoint Presentation</vt:lpstr>
      <vt:lpstr>Latar Belakang</vt:lpstr>
      <vt:lpstr>Urgensi Project</vt:lpstr>
      <vt:lpstr>Keadaan saat ini</vt:lpstr>
      <vt:lpstr>PowerPoint Presentation</vt:lpstr>
      <vt:lpstr>PowerPoint Presentation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1 :</dc:title>
  <cp:lastModifiedBy>Arief Riski</cp:lastModifiedBy>
  <cp:revision>51</cp:revision>
  <dcterms:modified xsi:type="dcterms:W3CDTF">2022-09-18T09:24:23Z</dcterms:modified>
</cp:coreProperties>
</file>